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B86CF-69BD-41EB-A7B2-133EB2BE03DD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214F-52F9-4BF5-AB46-B38D60D47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2214F-52F9-4BF5-AB46-B38D60D477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615738_35-p-belie-foni-s-morozhenim-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91881" y="133857"/>
            <a:ext cx="5652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N 8»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39752" y="2055806"/>
            <a:ext cx="6804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«Всемирный день мороженого»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71800" y="2766815"/>
            <a:ext cx="63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июня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77583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Плетнева Марина Николаевна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84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амый большой снеговик из мороженного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6166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97263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Москве из мороженого сделали гигантского снеговика ростом 2 метра и весом 300 кг. Снеговик был выполнен в цветах российского флага из клубничного, черничного и сливочного мороженого.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230388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оказывается, какие интересные факты есть в истории мороженого.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3" name="Picture 13" descr="https://www.clipartmax.com/png/full/20-205941_ice-cream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8280920" cy="3626160"/>
          </a:xfrm>
          <a:prstGeom prst="rect">
            <a:avLst/>
          </a:prstGeom>
          <a:noFill/>
        </p:spPr>
      </p:pic>
      <p:pic>
        <p:nvPicPr>
          <p:cNvPr id="30735" name="Picture 15" descr="https://img1.liveinternet.ru/images/attach/d/2/149/958/149958643_5778096_icecreamsundaepng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268760"/>
            <a:ext cx="3666180" cy="3456384"/>
          </a:xfrm>
          <a:prstGeom prst="rect">
            <a:avLst/>
          </a:prstGeom>
          <a:noFill/>
        </p:spPr>
      </p:pic>
      <p:pic>
        <p:nvPicPr>
          <p:cNvPr id="30739" name="Picture 19" descr="https://otvet.imgsmail.ru/download/u_6098cafc501ee3b4127efa17bebe7e6f_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17232"/>
            <a:ext cx="7488832" cy="11521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15616" y="1412463"/>
            <a:ext cx="80283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Мороженое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любимое лакомство практически всех детей и многих взрослых. Мороженое такое разное и говорить о нём можно долго. Но мы ограничимся самыми интересными фактами.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87624" y="110846"/>
            <a:ext cx="7956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любите мороженое? Конечно,  любите!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вообще можно не любить  мороженое, особенно в жаркий летний день?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www.barnakuten.nu/wp-content/uploads/2017/11/shutterstock_277455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17032"/>
            <a:ext cx="4824536" cy="295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99592" y="102044"/>
            <a:ext cx="8244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Мороженое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изобретение не нашего времени, даже не нашего века. Оно известно как минимум 5 тысячелетий. «Открыли» мороженое китайцы, подававшие к праздничному столу замороженные соки фруктов.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https://visitchina.ru/upload/medialibrary/c7c/ice-cream-chin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3995936" cy="3995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s://img5.goodfon.ru/original/6000x4000/e/63/banki-smuzi-frukt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33123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584" y="82227"/>
            <a:ext cx="83164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 русским мороженым можно считать зимнее молоко, которое смешивали с мёдом и замораживали. Чтобы придать сладкой молочной льдинке мягкость, мороженое натирали на тёрке или кололи на мелкие кусочки.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s://img11.postila.ru/data/92/0a/43/7f/920a437f89daac788cb83005a9be39b9b9ac8df6c2e8540c41c73c0dd1850a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462143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124333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привыкли, что мороженое – сладкий десерт, на самом деле мороженое многолико. Если путешествовать по миру, то можно попробовать следующие виды.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28824"/>
            <a:ext cx="5760640" cy="456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59832" y="16359"/>
            <a:ext cx="6084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.mycdn.me/i?r=AzEPZsRbOZEKgBhR0XGMT1RkZ9b-CB8fLMQLrMSShNKQIq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331236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53e/00199435-cf60da2d/img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96855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imgprx.livejournal.net/8e5ef838232b60791894cecc396772f6f7ebc8cf/kOd_9HkJdaK35BKeyMr7IPAr4885Gr2CvL4UBn_5Jv0LwDRQ824rvjNdZ3nXVZj6lZ7ukSg7YIIQRfuQ7Wcvyhnuvb_Q-iXuPlV14mU-h6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6667764" cy="2852936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576" y="2924944"/>
            <a:ext cx="3312368" cy="538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Рыбное мороженое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580112" y="608502"/>
            <a:ext cx="3563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Индийское мороженое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Кулфи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фисташек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дийское мороженое Кулфи из фисташе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Чесночное морожено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1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22108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Чесночное мороженое - традиционное лакомство, которым угощают на Фестивале чеснока в Санта-Крузе в американском штате Калифорния.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Акутак - национальное блюдо Аляс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28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Акутак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национальное блюдо Аляски состоит в основном из мороженого, сделанного из сахара, ягод, жира и мяса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Мороженое с добавлением соли и перц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417646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422108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Мороженое с добавлением соли и перца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Сан-Франциско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314579_2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Золотое мороже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4664"/>
            <a:ext cx="2483768" cy="3200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Золотое мороженое - самое дорогое на свете одна порция может стоить $1000! Подается оно лишь в самых элитных ресторанах крупнейших городов США. В стакан с вкуснейшим мороженым кладутся слои золотой фольги толщиной меньше человеческого волоса, редкие фрукты и ягоды. Кушается блюдо вместе с золотой фольгой, которая настолько тонка, что никакого вреда для организма не наносит.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95936" y="4169494"/>
            <a:ext cx="51480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Огромный торт-мороженое был изготовлен в 2006 году, в Пекине к выходу детского спектакля «Гора мороженого». Его длина составила 4,8 метров, ширина 3 метра, высота 1 метр, зато весил он целых 8 тонн.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.channelhastings.com/images/934019/image_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2403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360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Microsoft Office</cp:lastModifiedBy>
  <cp:revision>33</cp:revision>
  <dcterms:created xsi:type="dcterms:W3CDTF">2020-05-30T09:54:59Z</dcterms:created>
  <dcterms:modified xsi:type="dcterms:W3CDTF">2020-06-06T22:42:23Z</dcterms:modified>
</cp:coreProperties>
</file>